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6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64CDA-E9A4-4A19-B8F1-C344812F7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35656-3C88-4250-B525-265E4AE5E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B5916-2676-40AE-9D6D-A644DFD8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81A6C-2E09-4791-A632-05CB37FBDC0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90AE0-C27C-4DB7-A02D-D8C06C03B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927BE-15D2-4232-9493-8DAC9D64D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3B38-43B3-4830-BA42-8CB37BF38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19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D6E18-9F69-4866-975F-B3C8AD839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1D017E-ECE8-4450-97B7-C5DC5CFF7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10379-E868-4F04-904E-15D190E47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81A6C-2E09-4791-A632-05CB37FBDC0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AC17C-34AD-42FF-96BC-4CF73D542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B6065-57E4-4E39-AB85-03764DE04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3B38-43B3-4830-BA42-8CB37BF38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07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3FBC61-FE0F-4CCC-8797-71834CEEAA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B79D1-5EB8-4A6D-8649-446C8068D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C61E3-2E81-4378-891D-C04EF6E0C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81A6C-2E09-4791-A632-05CB37FBDC0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757E7-A295-4676-86E1-205F82B7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5FEC-3D3E-4B95-8EA9-274C229EB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3B38-43B3-4830-BA42-8CB37BF38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98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B4727-F3CC-4B2C-BA24-14B1C0569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8FA95-DAD8-45BC-A984-02E9392CE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99822-61B3-4254-83C2-8D244CB53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81A6C-2E09-4791-A632-05CB37FBDC0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91CB6-E269-46C6-86A2-EF5294C8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BC854-613C-4996-9294-DF36D285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3B38-43B3-4830-BA42-8CB37BF38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34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2A8B-128C-4C20-8D6B-7141AE008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17623-1D5F-4898-BB1E-CC1EBAF6C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D4CEF-D93A-448B-AB53-4C85C8F1B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81A6C-2E09-4791-A632-05CB37FBDC0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5F1E5-ABA3-42E2-9D3E-83BDF977C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3B95C-F46A-4CBE-A9FF-CD7C342B1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3B38-43B3-4830-BA42-8CB37BF38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68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B44F-09F4-4AE1-B246-7A19FECD2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B1854-211C-4F2B-968B-04B1964C0F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4BC9-8DFA-49BE-A4C2-E7F0F37E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05863-C5F8-49DB-90AA-16B99601C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81A6C-2E09-4791-A632-05CB37FBDC0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D7F09F-057B-4645-B780-B1006245F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FF49F7-1295-484F-8CCB-3FDFF750A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3B38-43B3-4830-BA42-8CB37BF38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027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24933-2397-4CDF-A837-E7F7B929F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54720-7673-414D-A7A7-148937832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15B7D3-B0FD-4D9F-B5A9-C262A169C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5CA206-079E-4AA3-984F-4D69E5FBD6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5C74C6-E405-479E-945A-AD0A3C9DBC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11C623-5F8D-4DDB-8554-A03483EFE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81A6C-2E09-4791-A632-05CB37FBDC0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848D13-62A2-4672-A8E0-B2E22E51B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530339-55E9-449B-89F7-DC870F98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3B38-43B3-4830-BA42-8CB37BF38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88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77A6B-9BBE-41E2-8516-D6B912544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B32C77-7BCB-46E1-BA07-A0024786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81A6C-2E09-4791-A632-05CB37FBDC0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969E16-2AD6-4398-80DB-DCADDE99E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FB251-278C-4572-924A-2BF121A3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3B38-43B3-4830-BA42-8CB37BF38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36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1E25AD-C008-47BA-8E14-C53A7E1D8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81A6C-2E09-4791-A632-05CB37FBDC0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130C86-AEF9-4249-827D-D670CFF6A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91A28-3C45-4F3E-994C-214944B68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3B38-43B3-4830-BA42-8CB37BF38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67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117D9-C335-44F1-B56A-CC457C884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C2AA6-6E4C-4EFF-B72B-E4FB1AB7A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0022F8-2F99-4CCB-A6A3-AAD499875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D3DA27-57C8-4C57-B391-4D6AD872F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81A6C-2E09-4791-A632-05CB37FBDC0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2808E-4656-4062-AA18-62B0440A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F3B11-E3BE-4E02-AB78-F907BE9EC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3B38-43B3-4830-BA42-8CB37BF38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40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CAA57-8260-4656-B96F-FAE57592D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64F3D6-D6EB-458D-9385-A2AC32AF7B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2A3E4-5F5F-4D6B-A9CB-86670EF0C2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D42BD-5C3A-493D-90F7-23419E08E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81A6C-2E09-4791-A632-05CB37FBDC0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4E9CC-F644-4411-8D69-867B303F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378C6-7957-4C17-B13C-955818835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93B38-43B3-4830-BA42-8CB37BF38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79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CB26A3-412C-4A48-B4EB-A07F1F74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FAFED-452B-4E47-BE5D-68A5EA8FC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FBF68-45AE-429D-8176-14662953C7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81A6C-2E09-4791-A632-05CB37FBDC0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2B017-A534-4EAB-88F0-6CABE346EF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0CD4C-6E77-4546-8E4E-6B84B400A2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93B38-43B3-4830-BA42-8CB37BF38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76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8D6BF4-D86D-4C31-BF1B-ECC150561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713" y="2172381"/>
            <a:ext cx="6549359" cy="46302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C36B18-16AD-404B-B896-A0C6EA1BD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2387600"/>
          </a:xfrm>
        </p:spPr>
        <p:txBody>
          <a:bodyPr/>
          <a:lstStyle/>
          <a:p>
            <a:r>
              <a:rPr lang="en-US" dirty="0"/>
              <a:t> Bayer Interpolation using OpenMP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348A8C-1994-43BB-A9B7-903263DE62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4036" y="5850011"/>
            <a:ext cx="9144000" cy="1655762"/>
          </a:xfrm>
        </p:spPr>
        <p:txBody>
          <a:bodyPr/>
          <a:lstStyle/>
          <a:p>
            <a:r>
              <a:rPr lang="en-US" dirty="0"/>
              <a:t> by Saidrasulkhon</a:t>
            </a:r>
          </a:p>
          <a:p>
            <a:r>
              <a:rPr lang="en-US" dirty="0"/>
              <a:t>ID: 22182232</a:t>
            </a:r>
          </a:p>
        </p:txBody>
      </p:sp>
    </p:spTree>
    <p:extLst>
      <p:ext uri="{BB962C8B-B14F-4D97-AF65-F5344CB8AC3E}">
        <p14:creationId xmlns:p14="http://schemas.microsoft.com/office/powerpoint/2010/main" val="1963872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7101-3ADF-4DA6-A315-B0117BC7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algorithm Blue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FE2C8-B4E6-4C0A-8A48-9014AC55E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72" y="1613188"/>
            <a:ext cx="6396991" cy="4776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B09F48-8C6F-4565-9229-BECF3E878614}"/>
              </a:ext>
            </a:extLst>
          </p:cNvPr>
          <p:cNvSpPr txBox="1"/>
          <p:nvPr/>
        </p:nvSpPr>
        <p:spPr>
          <a:xfrm>
            <a:off x="7335125" y="1690688"/>
            <a:ext cx="4621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used almost same calculation algorithm for blue with some minor changes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1B04AA-1B10-48D4-8A28-7DD95644F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153" y="2797084"/>
            <a:ext cx="2901451" cy="290145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0829B6F-2646-4A31-B021-D02CD4C555D5}"/>
              </a:ext>
            </a:extLst>
          </p:cNvPr>
          <p:cNvSpPr/>
          <p:nvPr/>
        </p:nvSpPr>
        <p:spPr>
          <a:xfrm>
            <a:off x="9531531" y="3788154"/>
            <a:ext cx="505097" cy="16792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13164A7-7688-4F41-ABAF-A061FCEC2D36}"/>
              </a:ext>
            </a:extLst>
          </p:cNvPr>
          <p:cNvSpPr/>
          <p:nvPr/>
        </p:nvSpPr>
        <p:spPr>
          <a:xfrm>
            <a:off x="9531531" y="5187118"/>
            <a:ext cx="505097" cy="16792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ED8D135-EBE6-41EA-95D4-58CA6CB62AC1}"/>
              </a:ext>
            </a:extLst>
          </p:cNvPr>
          <p:cNvSpPr/>
          <p:nvPr/>
        </p:nvSpPr>
        <p:spPr>
          <a:xfrm rot="16200000">
            <a:off x="8815583" y="4547038"/>
            <a:ext cx="505097" cy="16792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1B8F2E0-CE4D-4136-8E9B-DAEEB3932C93}"/>
              </a:ext>
            </a:extLst>
          </p:cNvPr>
          <p:cNvSpPr/>
          <p:nvPr/>
        </p:nvSpPr>
        <p:spPr>
          <a:xfrm rot="16200000">
            <a:off x="8815583" y="3175400"/>
            <a:ext cx="505097" cy="16792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486EA-F33A-4FD1-98F2-51384D99A936}"/>
              </a:ext>
            </a:extLst>
          </p:cNvPr>
          <p:cNvSpPr txBox="1"/>
          <p:nvPr/>
        </p:nvSpPr>
        <p:spPr>
          <a:xfrm>
            <a:off x="9645997" y="3516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5B67C-1BE3-4E67-A4F9-D70EB6FB73F1}"/>
              </a:ext>
            </a:extLst>
          </p:cNvPr>
          <p:cNvSpPr txBox="1"/>
          <p:nvPr/>
        </p:nvSpPr>
        <p:spPr>
          <a:xfrm>
            <a:off x="9633236" y="49067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4DADF0-BC91-419A-B2C8-6688BB86F05C}"/>
              </a:ext>
            </a:extLst>
          </p:cNvPr>
          <p:cNvSpPr txBox="1"/>
          <p:nvPr/>
        </p:nvSpPr>
        <p:spPr>
          <a:xfrm rot="5400000">
            <a:off x="9101954" y="30939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A238D4-14AC-4917-BDBE-71F078513123}"/>
              </a:ext>
            </a:extLst>
          </p:cNvPr>
          <p:cNvSpPr txBox="1"/>
          <p:nvPr/>
        </p:nvSpPr>
        <p:spPr>
          <a:xfrm rot="5400000">
            <a:off x="9087369" y="44618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97F022-4D32-4074-8F32-E701CF86B552}"/>
              </a:ext>
            </a:extLst>
          </p:cNvPr>
          <p:cNvSpPr txBox="1"/>
          <p:nvPr/>
        </p:nvSpPr>
        <p:spPr>
          <a:xfrm flipH="1">
            <a:off x="7335125" y="5929922"/>
            <a:ext cx="472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as red I calculated first column then row</a:t>
            </a:r>
          </a:p>
        </p:txBody>
      </p:sp>
    </p:spTree>
    <p:extLst>
      <p:ext uri="{BB962C8B-B14F-4D97-AF65-F5344CB8AC3E}">
        <p14:creationId xmlns:p14="http://schemas.microsoft.com/office/powerpoint/2010/main" val="372787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47E69-5536-4507-9741-49B5AEDC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93" y="0"/>
            <a:ext cx="10515600" cy="1325563"/>
          </a:xfrm>
        </p:spPr>
        <p:txBody>
          <a:bodyPr/>
          <a:lstStyle/>
          <a:p>
            <a:r>
              <a:rPr lang="en-US" dirty="0"/>
              <a:t>Interpolation algorithm Green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02B752-13D3-4674-B4F1-D37ECC6B4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8836" y="2333624"/>
            <a:ext cx="2591305" cy="2591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CD787D-9EEA-4840-9F4B-46FB5D94E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93" y="1237384"/>
            <a:ext cx="4948671" cy="5503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13E35C-0186-4E2D-BF36-F3262103AD5E}"/>
              </a:ext>
            </a:extLst>
          </p:cNvPr>
          <p:cNvSpPr txBox="1"/>
          <p:nvPr/>
        </p:nvSpPr>
        <p:spPr>
          <a:xfrm>
            <a:off x="5698836" y="1612723"/>
            <a:ext cx="6160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interpolate green channel I had to calculate it using different formula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21D521-48D5-4F3F-B5D0-587EAAF4D70C}"/>
              </a:ext>
            </a:extLst>
          </p:cNvPr>
          <p:cNvSpPr txBox="1"/>
          <p:nvPr/>
        </p:nvSpPr>
        <p:spPr>
          <a:xfrm>
            <a:off x="8451273" y="2613890"/>
            <a:ext cx="3618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I calculated the cases where I should calculate average of four border values then I calculated corners with border line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D7867B-BD5A-4604-9D4C-9F9B8F1D5B7E}"/>
              </a:ext>
            </a:extLst>
          </p:cNvPr>
          <p:cNvSpPr/>
          <p:nvPr/>
        </p:nvSpPr>
        <p:spPr>
          <a:xfrm>
            <a:off x="6514012" y="3162394"/>
            <a:ext cx="321425" cy="3214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2C0797-3963-4F8C-9140-7094D46E8FC5}"/>
              </a:ext>
            </a:extLst>
          </p:cNvPr>
          <p:cNvSpPr/>
          <p:nvPr/>
        </p:nvSpPr>
        <p:spPr>
          <a:xfrm>
            <a:off x="7154092" y="3819756"/>
            <a:ext cx="321425" cy="3214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712395-E677-45F6-83BC-45751DD7EE33}"/>
              </a:ext>
            </a:extLst>
          </p:cNvPr>
          <p:cNvSpPr txBox="1"/>
          <p:nvPr/>
        </p:nvSpPr>
        <p:spPr>
          <a:xfrm>
            <a:off x="6523881" y="31410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FE7C9-F230-4C95-9B41-B17DC2E49C14}"/>
              </a:ext>
            </a:extLst>
          </p:cNvPr>
          <p:cNvSpPr txBox="1"/>
          <p:nvPr/>
        </p:nvSpPr>
        <p:spPr>
          <a:xfrm>
            <a:off x="7173831" y="37958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74C0306-566E-45B6-AEB0-B3E00CDF93F8}"/>
              </a:ext>
            </a:extLst>
          </p:cNvPr>
          <p:cNvSpPr/>
          <p:nvPr/>
        </p:nvSpPr>
        <p:spPr>
          <a:xfrm>
            <a:off x="5935287" y="2546214"/>
            <a:ext cx="321425" cy="3214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AC7717-0D4D-4A0E-9288-414E88A00C03}"/>
              </a:ext>
            </a:extLst>
          </p:cNvPr>
          <p:cNvSpPr/>
          <p:nvPr/>
        </p:nvSpPr>
        <p:spPr>
          <a:xfrm>
            <a:off x="7112714" y="2570599"/>
            <a:ext cx="321425" cy="3214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AD0D7C-F574-4A32-8513-2637B0D5B7BA}"/>
              </a:ext>
            </a:extLst>
          </p:cNvPr>
          <p:cNvSpPr/>
          <p:nvPr/>
        </p:nvSpPr>
        <p:spPr>
          <a:xfrm>
            <a:off x="7761056" y="3220176"/>
            <a:ext cx="321425" cy="3214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8E54F3D-3444-45D7-BC0B-AE0BBE316B50}"/>
              </a:ext>
            </a:extLst>
          </p:cNvPr>
          <p:cNvSpPr/>
          <p:nvPr/>
        </p:nvSpPr>
        <p:spPr>
          <a:xfrm>
            <a:off x="7717882" y="4428153"/>
            <a:ext cx="321425" cy="3214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B09B08E-4425-4356-A17E-ED6522E42384}"/>
              </a:ext>
            </a:extLst>
          </p:cNvPr>
          <p:cNvSpPr/>
          <p:nvPr/>
        </p:nvSpPr>
        <p:spPr>
          <a:xfrm>
            <a:off x="5934457" y="3795802"/>
            <a:ext cx="321425" cy="3214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E6792F4-DF35-4F76-95D7-62E0DD3B6E55}"/>
              </a:ext>
            </a:extLst>
          </p:cNvPr>
          <p:cNvSpPr/>
          <p:nvPr/>
        </p:nvSpPr>
        <p:spPr>
          <a:xfrm>
            <a:off x="6514011" y="4428153"/>
            <a:ext cx="321425" cy="3214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80DEC4-BA39-4DC8-BCD9-0FE7EF57A0FE}"/>
              </a:ext>
            </a:extLst>
          </p:cNvPr>
          <p:cNvSpPr txBox="1"/>
          <p:nvPr/>
        </p:nvSpPr>
        <p:spPr>
          <a:xfrm>
            <a:off x="6541757" y="44018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91495-4DEB-4E29-82F2-0F3BBDD37DB2}"/>
              </a:ext>
            </a:extLst>
          </p:cNvPr>
          <p:cNvSpPr txBox="1"/>
          <p:nvPr/>
        </p:nvSpPr>
        <p:spPr>
          <a:xfrm>
            <a:off x="5964066" y="3771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595756-8EBB-4355-858F-DDCCDA7E4DE4}"/>
              </a:ext>
            </a:extLst>
          </p:cNvPr>
          <p:cNvSpPr txBox="1"/>
          <p:nvPr/>
        </p:nvSpPr>
        <p:spPr>
          <a:xfrm>
            <a:off x="7132453" y="25466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400EDE-27CC-4622-A8E9-F2FCC432249E}"/>
              </a:ext>
            </a:extLst>
          </p:cNvPr>
          <p:cNvSpPr txBox="1"/>
          <p:nvPr/>
        </p:nvSpPr>
        <p:spPr>
          <a:xfrm>
            <a:off x="7761056" y="31722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EA9D3A-8716-4991-9B4E-7B748BB251BD}"/>
              </a:ext>
            </a:extLst>
          </p:cNvPr>
          <p:cNvSpPr txBox="1"/>
          <p:nvPr/>
        </p:nvSpPr>
        <p:spPr>
          <a:xfrm>
            <a:off x="7737621" y="44100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064674-1745-43B6-99F2-9F714C6D630D}"/>
              </a:ext>
            </a:extLst>
          </p:cNvPr>
          <p:cNvSpPr txBox="1"/>
          <p:nvPr/>
        </p:nvSpPr>
        <p:spPr>
          <a:xfrm>
            <a:off x="5963116" y="25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23428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33B56-0158-45CE-BEEF-23A724685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OpenCV format conversion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944C08-4163-4FB8-A359-7DC27D608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1531"/>
            <a:ext cx="421005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ED3967-77A4-44A4-B640-B72DB4B5AB1C}"/>
              </a:ext>
            </a:extLst>
          </p:cNvPr>
          <p:cNvSpPr txBox="1"/>
          <p:nvPr/>
        </p:nvSpPr>
        <p:spPr>
          <a:xfrm>
            <a:off x="5467927" y="2225964"/>
            <a:ext cx="6317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code is enabling me to convert the unsigned short array to Mat format to see the expected image.</a:t>
            </a:r>
          </a:p>
        </p:txBody>
      </p:sp>
    </p:spTree>
    <p:extLst>
      <p:ext uri="{BB962C8B-B14F-4D97-AF65-F5344CB8AC3E}">
        <p14:creationId xmlns:p14="http://schemas.microsoft.com/office/powerpoint/2010/main" val="4076563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19CB0-9E61-4894-B8C1-66CB953B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Processing time	</a:t>
            </a:r>
            <a:br>
              <a:rPr lang="en-US" dirty="0"/>
            </a:br>
            <a:r>
              <a:rPr lang="en-US" dirty="0"/>
              <a:t>Serial VS Parallel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79EA74-24F1-420F-A62E-01EE1AA28006}"/>
              </a:ext>
            </a:extLst>
          </p:cNvPr>
          <p:cNvSpPr txBox="1"/>
          <p:nvPr/>
        </p:nvSpPr>
        <p:spPr>
          <a:xfrm>
            <a:off x="5657831" y="4370688"/>
            <a:ext cx="61945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Processing time wasn’t much different when I used</a:t>
            </a:r>
          </a:p>
          <a:p>
            <a:r>
              <a:rPr lang="en-US" dirty="0" err="1"/>
              <a:t>omp</a:t>
            </a:r>
            <a:r>
              <a:rPr lang="en-US" dirty="0"/>
              <a:t> and serial.</a:t>
            </a:r>
          </a:p>
          <a:p>
            <a:r>
              <a:rPr lang="en-US" dirty="0"/>
              <a:t>For parallel processing I used </a:t>
            </a:r>
            <a:r>
              <a:rPr lang="en-US" dirty="0" err="1"/>
              <a:t>omp</a:t>
            </a:r>
            <a:r>
              <a:rPr lang="en-US" dirty="0"/>
              <a:t> sections to calculate each for loop in different sections</a:t>
            </a:r>
          </a:p>
          <a:p>
            <a:r>
              <a:rPr lang="en-US" dirty="0"/>
              <a:t>o</a:t>
            </a:r>
            <a:r>
              <a:rPr lang="en-US"/>
              <a:t>mp</a:t>
            </a:r>
            <a:r>
              <a:rPr lang="en-US" dirty="0" err="1"/>
              <a:t>_set_num_threads</a:t>
            </a:r>
            <a:r>
              <a:rPr lang="en-US" dirty="0"/>
              <a:t>(4).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F60703-796E-4888-889D-89A86AD38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53" y="1650341"/>
            <a:ext cx="4921622" cy="4797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ADC1D0-0AFF-4AF6-9969-C29B078B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938" y="166686"/>
            <a:ext cx="3047519" cy="1799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7A03D5-D3D1-426B-8ACF-238940F92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747" y="2066789"/>
            <a:ext cx="43624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74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759C-ABC2-458B-8698-610896CB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image</a:t>
            </a:r>
          </a:p>
        </p:txBody>
      </p:sp>
      <p:pic>
        <p:nvPicPr>
          <p:cNvPr id="5" name="Picture 4" descr="A picture containing green, wall, laptop, indoor&#10;&#10;Description automatically generated">
            <a:extLst>
              <a:ext uri="{FF2B5EF4-FFF2-40B4-BE49-F238E27FC236}">
                <a16:creationId xmlns:a16="http://schemas.microsoft.com/office/drawing/2014/main" id="{F446C87D-4375-4568-AD13-0AD29DA7A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181" y="1334365"/>
            <a:ext cx="7185892" cy="538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87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BC68-462D-4247-8773-35914CFFE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8F89-15B8-4A07-A168-DE5466D07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Required task	</a:t>
            </a:r>
          </a:p>
          <a:p>
            <a:r>
              <a:rPr lang="en-US" dirty="0"/>
              <a:t>Proposed algorithm</a:t>
            </a:r>
          </a:p>
          <a:p>
            <a:r>
              <a:rPr lang="en-US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712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F8D7-02A6-44DC-8E13-BC6790E3B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5BF37-9C7E-4621-9606-4191D2AAB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Bayer filter?</a:t>
            </a:r>
          </a:p>
          <a:p>
            <a:pPr lvl="1"/>
            <a:r>
              <a:rPr lang="en-US" dirty="0"/>
              <a:t>It is a color filter array for arranging Red, Green and Blue color filters. </a:t>
            </a:r>
          </a:p>
          <a:p>
            <a:pPr lvl="1"/>
            <a:r>
              <a:rPr lang="en-US" dirty="0"/>
              <a:t>Invented by Bryce Bayer in 1976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The Bayer filter is almost universal on consumer digital cameras</a:t>
            </a:r>
          </a:p>
        </p:txBody>
      </p:sp>
    </p:spTree>
    <p:extLst>
      <p:ext uri="{BB962C8B-B14F-4D97-AF65-F5344CB8AC3E}">
        <p14:creationId xmlns:p14="http://schemas.microsoft.com/office/powerpoint/2010/main" val="803151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F04D5-14A1-4BCA-B49A-016C09050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performed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53E55-DA6B-4119-90B9-23EA84717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Load the .raw format image </a:t>
            </a:r>
          </a:p>
          <a:p>
            <a:r>
              <a:rPr lang="en-US" dirty="0"/>
              <a:t>Read the file and store in a one-dimensional array</a:t>
            </a:r>
          </a:p>
          <a:p>
            <a:r>
              <a:rPr lang="en-US" dirty="0"/>
              <a:t>Allocate the memory space for image</a:t>
            </a:r>
          </a:p>
          <a:p>
            <a:r>
              <a:rPr lang="en-US" dirty="0"/>
              <a:t>Convert 8-bit image values to 10-bit</a:t>
            </a:r>
          </a:p>
          <a:p>
            <a:r>
              <a:rPr lang="en-US" dirty="0"/>
              <a:t>Separate each R,G and B channels</a:t>
            </a:r>
          </a:p>
          <a:p>
            <a:r>
              <a:rPr lang="en-US" dirty="0"/>
              <a:t>Interpolate each channel</a:t>
            </a:r>
          </a:p>
          <a:p>
            <a:r>
              <a:rPr lang="en-US" dirty="0"/>
              <a:t>Interpolate using OpenMP</a:t>
            </a:r>
          </a:p>
          <a:p>
            <a:r>
              <a:rPr lang="en-US" dirty="0"/>
              <a:t>Convert to OpenCV Mat format</a:t>
            </a:r>
          </a:p>
          <a:p>
            <a:r>
              <a:rPr lang="en-US" dirty="0"/>
              <a:t>Save the image</a:t>
            </a:r>
          </a:p>
          <a:p>
            <a:r>
              <a:rPr lang="en-US" dirty="0"/>
              <a:t>Create the GUI using Qt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723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6E26F-4E48-4667-ABA6-409B04B37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bit to 10 bit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F13F2B-1B15-4060-B15F-C39C89C73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0368"/>
            <a:ext cx="7954818" cy="28710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B20771-6FAA-4B92-BA83-25588D24558F}"/>
              </a:ext>
            </a:extLst>
          </p:cNvPr>
          <p:cNvSpPr txBox="1"/>
          <p:nvPr/>
        </p:nvSpPr>
        <p:spPr>
          <a:xfrm>
            <a:off x="1671781" y="5412509"/>
            <a:ext cx="6264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code was given that this code convert the 8-bit data to 10-bit</a:t>
            </a:r>
          </a:p>
        </p:txBody>
      </p:sp>
    </p:spTree>
    <p:extLst>
      <p:ext uri="{BB962C8B-B14F-4D97-AF65-F5344CB8AC3E}">
        <p14:creationId xmlns:p14="http://schemas.microsoft.com/office/powerpoint/2010/main" val="4187778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5FB46-230F-4912-9CFA-47F97403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45" y="253854"/>
            <a:ext cx="10515600" cy="1325563"/>
          </a:xfrm>
        </p:spPr>
        <p:txBody>
          <a:bodyPr/>
          <a:lstStyle/>
          <a:p>
            <a:r>
              <a:rPr lang="en-US" dirty="0"/>
              <a:t>Image interpolation</a:t>
            </a:r>
          </a:p>
        </p:txBody>
      </p:sp>
      <p:pic>
        <p:nvPicPr>
          <p:cNvPr id="1026" name="Picture 2" descr="Image result for bayer interpolation">
            <a:extLst>
              <a:ext uri="{FF2B5EF4-FFF2-40B4-BE49-F238E27FC236}">
                <a16:creationId xmlns:a16="http://schemas.microsoft.com/office/drawing/2014/main" id="{663B217A-4824-4D10-9ED3-7517D86428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4"/>
          <a:stretch/>
        </p:blipFill>
        <p:spPr bwMode="auto">
          <a:xfrm>
            <a:off x="163945" y="1579417"/>
            <a:ext cx="4057072" cy="516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434C92-9B7D-4CE5-ACD0-2B39536BB09F}"/>
              </a:ext>
            </a:extLst>
          </p:cNvPr>
          <p:cNvSpPr txBox="1"/>
          <p:nvPr/>
        </p:nvSpPr>
        <p:spPr>
          <a:xfrm>
            <a:off x="5754254" y="1579417"/>
            <a:ext cx="5227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separation image to individual channel I had 2D array of values of each channel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F977B-3283-434C-9438-970EED86335D}"/>
              </a:ext>
            </a:extLst>
          </p:cNvPr>
          <p:cNvSpPr txBox="1"/>
          <p:nvPr/>
        </p:nvSpPr>
        <p:spPr>
          <a:xfrm>
            <a:off x="5661891" y="3708923"/>
            <a:ext cx="6131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calculate missing values of channels we must use formula of </a:t>
            </a:r>
          </a:p>
          <a:p>
            <a:r>
              <a:rPr lang="en-US" dirty="0"/>
              <a:t>averaging  </a:t>
            </a:r>
          </a:p>
        </p:txBody>
      </p:sp>
    </p:spTree>
    <p:extLst>
      <p:ext uri="{BB962C8B-B14F-4D97-AF65-F5344CB8AC3E}">
        <p14:creationId xmlns:p14="http://schemas.microsoft.com/office/powerpoint/2010/main" val="2517920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7223F-93E7-4345-B227-F643C2553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0CD517-9279-41DF-B0BA-B49A016AF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388" y="1690688"/>
            <a:ext cx="3835077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9DD8E2-2EDE-4A4F-91DB-DCCA1933A11F}"/>
              </a:ext>
            </a:extLst>
          </p:cNvPr>
          <p:cNvSpPr txBox="1"/>
          <p:nvPr/>
        </p:nvSpPr>
        <p:spPr>
          <a:xfrm>
            <a:off x="711195" y="6308209"/>
            <a:ext cx="662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code is to separate channels from 10-bit unsigned short variable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82A4F-F06C-4A82-AF62-D52FCE0E5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199" y="1485466"/>
            <a:ext cx="3114675" cy="3000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813FD7-54B5-4C07-ABF5-EA24C50D4733}"/>
              </a:ext>
            </a:extLst>
          </p:cNvPr>
          <p:cNvSpPr txBox="1"/>
          <p:nvPr/>
        </p:nvSpPr>
        <p:spPr>
          <a:xfrm>
            <a:off x="5643419" y="4790123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I know the position of each R, G and B channels I separated them into three different unsigned short variables</a:t>
            </a:r>
          </a:p>
        </p:txBody>
      </p:sp>
    </p:spTree>
    <p:extLst>
      <p:ext uri="{BB962C8B-B14F-4D97-AF65-F5344CB8AC3E}">
        <p14:creationId xmlns:p14="http://schemas.microsoft.com/office/powerpoint/2010/main" val="640411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49EEA-522C-4E3F-827A-A751E405D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method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06A6E99C-57E3-40E2-B575-1576FE0441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4" y="1450543"/>
            <a:ext cx="6056376" cy="262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869192-FE17-413C-8C0C-4A91B9121083}"/>
              </a:ext>
            </a:extLst>
          </p:cNvPr>
          <p:cNvSpPr txBox="1"/>
          <p:nvPr/>
        </p:nvSpPr>
        <p:spPr>
          <a:xfrm>
            <a:off x="7010400" y="1995055"/>
            <a:ext cx="5324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must have filled missing pixel values by averaging the </a:t>
            </a:r>
          </a:p>
          <a:p>
            <a:r>
              <a:rPr lang="en-US" dirty="0"/>
              <a:t>values of each channel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F43F1-172F-40C2-8064-812F24BFA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46" y="4379238"/>
            <a:ext cx="7172325" cy="76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9E3CFD-4B32-4382-9BD3-B8699924F4EF}"/>
              </a:ext>
            </a:extLst>
          </p:cNvPr>
          <p:cNvSpPr txBox="1"/>
          <p:nvPr/>
        </p:nvSpPr>
        <p:spPr>
          <a:xfrm>
            <a:off x="7656947" y="4379238"/>
            <a:ext cx="3870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used separate functions to interpolate each channel</a:t>
            </a:r>
          </a:p>
        </p:txBody>
      </p:sp>
    </p:spTree>
    <p:extLst>
      <p:ext uri="{BB962C8B-B14F-4D97-AF65-F5344CB8AC3E}">
        <p14:creationId xmlns:p14="http://schemas.microsoft.com/office/powerpoint/2010/main" val="178261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112D3-9D1D-44EE-AD0A-4AB9D48B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algorithm Red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F411B0-3848-46D9-8164-08F8AF5C0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067" y="1511589"/>
            <a:ext cx="651284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124D39-1A73-4D98-A545-09EE0FDB0578}"/>
              </a:ext>
            </a:extLst>
          </p:cNvPr>
          <p:cNvSpPr txBox="1"/>
          <p:nvPr/>
        </p:nvSpPr>
        <p:spPr>
          <a:xfrm>
            <a:off x="7092430" y="1672649"/>
            <a:ext cx="4705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I calculate the values by column and then I calculated values by row.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FFA184-FA69-4B48-B585-EB31A804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453" y="2459182"/>
            <a:ext cx="3038475" cy="30480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0BDAF3A-26B5-42E5-8A7A-9E482101B6E3}"/>
              </a:ext>
            </a:extLst>
          </p:cNvPr>
          <p:cNvSpPr/>
          <p:nvPr/>
        </p:nvSpPr>
        <p:spPr>
          <a:xfrm>
            <a:off x="8421189" y="2830286"/>
            <a:ext cx="505097" cy="1679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C34D024-888D-420E-80F4-C1EAD2DA11FF}"/>
              </a:ext>
            </a:extLst>
          </p:cNvPr>
          <p:cNvSpPr/>
          <p:nvPr/>
        </p:nvSpPr>
        <p:spPr>
          <a:xfrm>
            <a:off x="9852483" y="2830286"/>
            <a:ext cx="505097" cy="1679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B4757EA-0087-42BC-82EE-031C64E1CCD4}"/>
              </a:ext>
            </a:extLst>
          </p:cNvPr>
          <p:cNvSpPr/>
          <p:nvPr/>
        </p:nvSpPr>
        <p:spPr>
          <a:xfrm rot="5400000">
            <a:off x="7659189" y="3519332"/>
            <a:ext cx="505097" cy="1679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2A8C180-782F-4ADC-9730-2F669F61C8BC}"/>
              </a:ext>
            </a:extLst>
          </p:cNvPr>
          <p:cNvSpPr/>
          <p:nvPr/>
        </p:nvSpPr>
        <p:spPr>
          <a:xfrm rot="5400000">
            <a:off x="7659189" y="4986727"/>
            <a:ext cx="505097" cy="1679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0F5FD-7461-4242-BF66-102861F7D128}"/>
              </a:ext>
            </a:extLst>
          </p:cNvPr>
          <p:cNvSpPr txBox="1"/>
          <p:nvPr/>
        </p:nvSpPr>
        <p:spPr>
          <a:xfrm>
            <a:off x="8522894" y="2575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CD90A0-FE60-4B61-857A-FACC9E66AE0A}"/>
              </a:ext>
            </a:extLst>
          </p:cNvPr>
          <p:cNvSpPr txBox="1"/>
          <p:nvPr/>
        </p:nvSpPr>
        <p:spPr>
          <a:xfrm>
            <a:off x="9953727" y="25449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34972F-8044-4DA9-857E-8A618B0986E2}"/>
              </a:ext>
            </a:extLst>
          </p:cNvPr>
          <p:cNvSpPr txBox="1"/>
          <p:nvPr/>
        </p:nvSpPr>
        <p:spPr>
          <a:xfrm rot="5400000">
            <a:off x="7945560" y="34186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E5EEB2-14AD-4D97-A9DA-71BFEBC0BC22}"/>
              </a:ext>
            </a:extLst>
          </p:cNvPr>
          <p:cNvSpPr txBox="1"/>
          <p:nvPr/>
        </p:nvSpPr>
        <p:spPr>
          <a:xfrm rot="5400000">
            <a:off x="7945560" y="48860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73134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83</TotalTime>
  <Words>375</Words>
  <Application>Microsoft Office PowerPoint</Application>
  <PresentationFormat>Widescreen</PresentationFormat>
  <Paragraphs>71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 Bayer Interpolation using OpenMP</vt:lpstr>
      <vt:lpstr>Content </vt:lpstr>
      <vt:lpstr>Introduction </vt:lpstr>
      <vt:lpstr>Tasks performed</vt:lpstr>
      <vt:lpstr>8 bit to 10 bit</vt:lpstr>
      <vt:lpstr>Image interpolation</vt:lpstr>
      <vt:lpstr>Proposed algorithm</vt:lpstr>
      <vt:lpstr>Interpolation method</vt:lpstr>
      <vt:lpstr>Interpolation algorithm Red</vt:lpstr>
      <vt:lpstr>Interpolation algorithm Blue</vt:lpstr>
      <vt:lpstr>Interpolation algorithm Green</vt:lpstr>
      <vt:lpstr>OpenCV format conversion</vt:lpstr>
      <vt:lpstr>Processing time  Serial VS Parallel</vt:lpstr>
      <vt:lpstr>Result image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Bayer Interpolation using OpenMP</dc:title>
  <dc:creator>Saidrasul Usmankhodjaev</dc:creator>
  <cp:lastModifiedBy>Saidrasul Usmankhodjaev</cp:lastModifiedBy>
  <cp:revision>36</cp:revision>
  <dcterms:created xsi:type="dcterms:W3CDTF">2019-04-22T13:45:06Z</dcterms:created>
  <dcterms:modified xsi:type="dcterms:W3CDTF">2019-04-23T09:59:49Z</dcterms:modified>
</cp:coreProperties>
</file>